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03AC61B-B74C-E124-A9D6-A85D09DD5050}" v="240" dt="2025-08-19T18:25:00.851"/>
    <p1510:client id="{FD287413-C0DA-652F-6E8D-F6F758DE302C}" v="3" dt="2025-08-19T20:31:53.2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thy Ciolek" userId="S::cciolek@ahca.org::bbf01a78-f165-4510-bc39-fa98f89338d5" providerId="AD" clId="Web-{D03AC61B-B74C-E124-A9D6-A85D09DD5050}"/>
    <pc:docChg chg="addSld modSld">
      <pc:chgData name="Cathy Ciolek" userId="S::cciolek@ahca.org::bbf01a78-f165-4510-bc39-fa98f89338d5" providerId="AD" clId="Web-{D03AC61B-B74C-E124-A9D6-A85D09DD5050}" dt="2025-08-19T18:24:58.694" v="233" actId="20577"/>
      <pc:docMkLst>
        <pc:docMk/>
      </pc:docMkLst>
      <pc:sldChg chg="modSp mod modClrScheme chgLayout">
        <pc:chgData name="Cathy Ciolek" userId="S::cciolek@ahca.org::bbf01a78-f165-4510-bc39-fa98f89338d5" providerId="AD" clId="Web-{D03AC61B-B74C-E124-A9D6-A85D09DD5050}" dt="2025-08-19T18:12:15.012" v="24"/>
        <pc:sldMkLst>
          <pc:docMk/>
          <pc:sldMk cId="109857222" sldId="256"/>
        </pc:sldMkLst>
        <pc:spChg chg="mod ord">
          <ac:chgData name="Cathy Ciolek" userId="S::cciolek@ahca.org::bbf01a78-f165-4510-bc39-fa98f89338d5" providerId="AD" clId="Web-{D03AC61B-B74C-E124-A9D6-A85D09DD5050}" dt="2025-08-19T18:12:15.012" v="24"/>
          <ac:spMkLst>
            <pc:docMk/>
            <pc:sldMk cId="109857222" sldId="256"/>
            <ac:spMk id="2" creationId="{00000000-0000-0000-0000-000000000000}"/>
          </ac:spMkLst>
        </pc:spChg>
        <pc:spChg chg="mod ord">
          <ac:chgData name="Cathy Ciolek" userId="S::cciolek@ahca.org::bbf01a78-f165-4510-bc39-fa98f89338d5" providerId="AD" clId="Web-{D03AC61B-B74C-E124-A9D6-A85D09DD5050}" dt="2025-08-19T18:12:15.012" v="24"/>
          <ac:spMkLst>
            <pc:docMk/>
            <pc:sldMk cId="109857222" sldId="256"/>
            <ac:spMk id="3" creationId="{00000000-0000-0000-0000-000000000000}"/>
          </ac:spMkLst>
        </pc:spChg>
      </pc:sldChg>
      <pc:sldChg chg="addSp modSp new mod setBg">
        <pc:chgData name="Cathy Ciolek" userId="S::cciolek@ahca.org::bbf01a78-f165-4510-bc39-fa98f89338d5" providerId="AD" clId="Web-{D03AC61B-B74C-E124-A9D6-A85D09DD5050}" dt="2025-08-19T18:14:05.453" v="49"/>
        <pc:sldMkLst>
          <pc:docMk/>
          <pc:sldMk cId="1203386827" sldId="257"/>
        </pc:sldMkLst>
        <pc:spChg chg="mod">
          <ac:chgData name="Cathy Ciolek" userId="S::cciolek@ahca.org::bbf01a78-f165-4510-bc39-fa98f89338d5" providerId="AD" clId="Web-{D03AC61B-B74C-E124-A9D6-A85D09DD5050}" dt="2025-08-19T18:14:05.453" v="49"/>
          <ac:spMkLst>
            <pc:docMk/>
            <pc:sldMk cId="1203386827" sldId="257"/>
            <ac:spMk id="2" creationId="{0779C46F-DF65-9C90-FCB9-14CBA35C1425}"/>
          </ac:spMkLst>
        </pc:spChg>
        <pc:spChg chg="mod">
          <ac:chgData name="Cathy Ciolek" userId="S::cciolek@ahca.org::bbf01a78-f165-4510-bc39-fa98f89338d5" providerId="AD" clId="Web-{D03AC61B-B74C-E124-A9D6-A85D09DD5050}" dt="2025-08-19T18:14:05.453" v="49"/>
          <ac:spMkLst>
            <pc:docMk/>
            <pc:sldMk cId="1203386827" sldId="257"/>
            <ac:spMk id="3" creationId="{8FB9EAAB-6A5F-18F4-287E-01059608D91D}"/>
          </ac:spMkLst>
        </pc:spChg>
        <pc:spChg chg="add">
          <ac:chgData name="Cathy Ciolek" userId="S::cciolek@ahca.org::bbf01a78-f165-4510-bc39-fa98f89338d5" providerId="AD" clId="Web-{D03AC61B-B74C-E124-A9D6-A85D09DD5050}" dt="2025-08-19T18:14:05.453" v="49"/>
          <ac:spMkLst>
            <pc:docMk/>
            <pc:sldMk cId="1203386827" sldId="257"/>
            <ac:spMk id="9" creationId="{F13C74B1-5B17-4795-BED0-7140497B445A}"/>
          </ac:spMkLst>
        </pc:spChg>
        <pc:spChg chg="add">
          <ac:chgData name="Cathy Ciolek" userId="S::cciolek@ahca.org::bbf01a78-f165-4510-bc39-fa98f89338d5" providerId="AD" clId="Web-{D03AC61B-B74C-E124-A9D6-A85D09DD5050}" dt="2025-08-19T18:14:05.453" v="49"/>
          <ac:spMkLst>
            <pc:docMk/>
            <pc:sldMk cId="1203386827" sldId="257"/>
            <ac:spMk id="11" creationId="{D4974D33-8DC5-464E-8C6D-BE58F0669C17}"/>
          </ac:spMkLst>
        </pc:spChg>
        <pc:picChg chg="add mod">
          <ac:chgData name="Cathy Ciolek" userId="S::cciolek@ahca.org::bbf01a78-f165-4510-bc39-fa98f89338d5" providerId="AD" clId="Web-{D03AC61B-B74C-E124-A9D6-A85D09DD5050}" dt="2025-08-19T18:14:05.453" v="49"/>
          <ac:picMkLst>
            <pc:docMk/>
            <pc:sldMk cId="1203386827" sldId="257"/>
            <ac:picMk id="4" creationId="{03E34DF5-18C8-8BAD-BE8E-0E85F198155B}"/>
          </ac:picMkLst>
        </pc:picChg>
      </pc:sldChg>
      <pc:sldChg chg="modSp new mod modClrScheme chgLayout">
        <pc:chgData name="Cathy Ciolek" userId="S::cciolek@ahca.org::bbf01a78-f165-4510-bc39-fa98f89338d5" providerId="AD" clId="Web-{D03AC61B-B74C-E124-A9D6-A85D09DD5050}" dt="2025-08-19T18:15:28.487" v="65"/>
        <pc:sldMkLst>
          <pc:docMk/>
          <pc:sldMk cId="3890167031" sldId="258"/>
        </pc:sldMkLst>
        <pc:spChg chg="mod ord">
          <ac:chgData name="Cathy Ciolek" userId="S::cciolek@ahca.org::bbf01a78-f165-4510-bc39-fa98f89338d5" providerId="AD" clId="Web-{D03AC61B-B74C-E124-A9D6-A85D09DD5050}" dt="2025-08-19T18:15:28.487" v="65"/>
          <ac:spMkLst>
            <pc:docMk/>
            <pc:sldMk cId="3890167031" sldId="258"/>
            <ac:spMk id="2" creationId="{43FE4412-E432-54BC-3707-663B859D6A7E}"/>
          </ac:spMkLst>
        </pc:spChg>
        <pc:spChg chg="mod ord">
          <ac:chgData name="Cathy Ciolek" userId="S::cciolek@ahca.org::bbf01a78-f165-4510-bc39-fa98f89338d5" providerId="AD" clId="Web-{D03AC61B-B74C-E124-A9D6-A85D09DD5050}" dt="2025-08-19T18:15:28.487" v="65"/>
          <ac:spMkLst>
            <pc:docMk/>
            <pc:sldMk cId="3890167031" sldId="258"/>
            <ac:spMk id="3" creationId="{6CDE01D2-8A1E-A1B8-C0CD-91BBC9CA4920}"/>
          </ac:spMkLst>
        </pc:spChg>
      </pc:sldChg>
      <pc:sldChg chg="modSp new">
        <pc:chgData name="Cathy Ciolek" userId="S::cciolek@ahca.org::bbf01a78-f165-4510-bc39-fa98f89338d5" providerId="AD" clId="Web-{D03AC61B-B74C-E124-A9D6-A85D09DD5050}" dt="2025-08-19T18:21:18.187" v="113" actId="20577"/>
        <pc:sldMkLst>
          <pc:docMk/>
          <pc:sldMk cId="3298889927" sldId="259"/>
        </pc:sldMkLst>
        <pc:spChg chg="mod">
          <ac:chgData name="Cathy Ciolek" userId="S::cciolek@ahca.org::bbf01a78-f165-4510-bc39-fa98f89338d5" providerId="AD" clId="Web-{D03AC61B-B74C-E124-A9D6-A85D09DD5050}" dt="2025-08-19T18:15:49.425" v="69" actId="20577"/>
          <ac:spMkLst>
            <pc:docMk/>
            <pc:sldMk cId="3298889927" sldId="259"/>
            <ac:spMk id="2" creationId="{CD710891-F768-52AE-DD68-98693A5E6404}"/>
          </ac:spMkLst>
        </pc:spChg>
        <pc:spChg chg="mod">
          <ac:chgData name="Cathy Ciolek" userId="S::cciolek@ahca.org::bbf01a78-f165-4510-bc39-fa98f89338d5" providerId="AD" clId="Web-{D03AC61B-B74C-E124-A9D6-A85D09DD5050}" dt="2025-08-19T18:21:18.187" v="113" actId="20577"/>
          <ac:spMkLst>
            <pc:docMk/>
            <pc:sldMk cId="3298889927" sldId="259"/>
            <ac:spMk id="3" creationId="{7FD13EE3-C39A-E7E6-B167-6ED0A8FA8F15}"/>
          </ac:spMkLst>
        </pc:spChg>
      </pc:sldChg>
      <pc:sldChg chg="modSp add replId">
        <pc:chgData name="Cathy Ciolek" userId="S::cciolek@ahca.org::bbf01a78-f165-4510-bc39-fa98f89338d5" providerId="AD" clId="Web-{D03AC61B-B74C-E124-A9D6-A85D09DD5050}" dt="2025-08-19T18:22:23.955" v="120" actId="20577"/>
        <pc:sldMkLst>
          <pc:docMk/>
          <pc:sldMk cId="2313571947" sldId="260"/>
        </pc:sldMkLst>
        <pc:spChg chg="mod">
          <ac:chgData name="Cathy Ciolek" userId="S::cciolek@ahca.org::bbf01a78-f165-4510-bc39-fa98f89338d5" providerId="AD" clId="Web-{D03AC61B-B74C-E124-A9D6-A85D09DD5050}" dt="2025-08-19T18:19:32.558" v="96" actId="20577"/>
          <ac:spMkLst>
            <pc:docMk/>
            <pc:sldMk cId="2313571947" sldId="260"/>
            <ac:spMk id="2" creationId="{989D3DB6-1E77-BAB8-3C49-EA6C67B8F2BF}"/>
          </ac:spMkLst>
        </pc:spChg>
        <pc:spChg chg="mod">
          <ac:chgData name="Cathy Ciolek" userId="S::cciolek@ahca.org::bbf01a78-f165-4510-bc39-fa98f89338d5" providerId="AD" clId="Web-{D03AC61B-B74C-E124-A9D6-A85D09DD5050}" dt="2025-08-19T18:22:23.955" v="120" actId="20577"/>
          <ac:spMkLst>
            <pc:docMk/>
            <pc:sldMk cId="2313571947" sldId="260"/>
            <ac:spMk id="3" creationId="{C903C8E5-8D5C-EB72-229B-1DA33AF2620F}"/>
          </ac:spMkLst>
        </pc:spChg>
      </pc:sldChg>
      <pc:sldChg chg="modSp new">
        <pc:chgData name="Cathy Ciolek" userId="S::cciolek@ahca.org::bbf01a78-f165-4510-bc39-fa98f89338d5" providerId="AD" clId="Web-{D03AC61B-B74C-E124-A9D6-A85D09DD5050}" dt="2025-08-19T18:24:58.694" v="233" actId="20577"/>
        <pc:sldMkLst>
          <pc:docMk/>
          <pc:sldMk cId="3820913720" sldId="261"/>
        </pc:sldMkLst>
        <pc:spChg chg="mod">
          <ac:chgData name="Cathy Ciolek" userId="S::cciolek@ahca.org::bbf01a78-f165-4510-bc39-fa98f89338d5" providerId="AD" clId="Web-{D03AC61B-B74C-E124-A9D6-A85D09DD5050}" dt="2025-08-19T18:24:58.694" v="233" actId="20577"/>
          <ac:spMkLst>
            <pc:docMk/>
            <pc:sldMk cId="3820913720" sldId="261"/>
            <ac:spMk id="2" creationId="{DDD1375E-C409-3A54-C418-4F89DA7604C9}"/>
          </ac:spMkLst>
        </pc:spChg>
        <pc:spChg chg="mod">
          <ac:chgData name="Cathy Ciolek" userId="S::cciolek@ahca.org::bbf01a78-f165-4510-bc39-fa98f89338d5" providerId="AD" clId="Web-{D03AC61B-B74C-E124-A9D6-A85D09DD5050}" dt="2025-08-19T18:24:51.038" v="231" actId="20577"/>
          <ac:spMkLst>
            <pc:docMk/>
            <pc:sldMk cId="3820913720" sldId="261"/>
            <ac:spMk id="3" creationId="{1F5E0C3A-EFCE-79B4-381B-978478235A00}"/>
          </ac:spMkLst>
        </pc:spChg>
      </pc:sldChg>
    </pc:docChg>
  </pc:docChgLst>
  <pc:docChgLst>
    <pc:chgData name="Guest User" userId="S::urn:spo:tenantanon#22dc90ca-cc86-4e33-8d86-bfbe6ffad29a::" providerId="AD" clId="Web-{FD287413-C0DA-652F-6E8D-F6F758DE302C}"/>
    <pc:docChg chg="modSld">
      <pc:chgData name="Guest User" userId="S::urn:spo:tenantanon#22dc90ca-cc86-4e33-8d86-bfbe6ffad29a::" providerId="AD" clId="Web-{FD287413-C0DA-652F-6E8D-F6F758DE302C}" dt="2025-08-19T20:31:53.233" v="2" actId="20577"/>
      <pc:docMkLst>
        <pc:docMk/>
      </pc:docMkLst>
      <pc:sldChg chg="modSp">
        <pc:chgData name="Guest User" userId="S::urn:spo:tenantanon#22dc90ca-cc86-4e33-8d86-bfbe6ffad29a::" providerId="AD" clId="Web-{FD287413-C0DA-652F-6E8D-F6F758DE302C}" dt="2025-08-19T20:31:53.233" v="2" actId="20577"/>
        <pc:sldMkLst>
          <pc:docMk/>
          <pc:sldMk cId="2313571947" sldId="260"/>
        </pc:sldMkLst>
        <pc:spChg chg="mod">
          <ac:chgData name="Guest User" userId="S::urn:spo:tenantanon#22dc90ca-cc86-4e33-8d86-bfbe6ffad29a::" providerId="AD" clId="Web-{FD287413-C0DA-652F-6E8D-F6F758DE302C}" dt="2025-08-19T20:31:53.233" v="2" actId="20577"/>
          <ac:spMkLst>
            <pc:docMk/>
            <pc:sldMk cId="2313571947" sldId="260"/>
            <ac:spMk id="2" creationId="{989D3DB6-1E77-BAB8-3C49-EA6C67B8F2BF}"/>
          </ac:spMkLst>
        </pc:spChg>
        <pc:spChg chg="mod">
          <ac:chgData name="Guest User" userId="S::urn:spo:tenantanon#22dc90ca-cc86-4e33-8d86-bfbe6ffad29a::" providerId="AD" clId="Web-{FD287413-C0DA-652F-6E8D-F6F758DE302C}" dt="2025-08-19T20:31:23.856" v="1" actId="20577"/>
          <ac:spMkLst>
            <pc:docMk/>
            <pc:sldMk cId="2313571947" sldId="260"/>
            <ac:spMk id="3" creationId="{C903C8E5-8D5C-EB72-229B-1DA33AF2620F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dc.gov/infection-control/hcp/core-practices/index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Injections and Medication Safety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Nursing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79C46F-DF65-9C90-FCB9-14CBA35C1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/>
              <a:t>Introduction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9EAAB-6A5F-18F4-287E-01059608D9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200"/>
              <a:t>Unsafe injection practices put residents and healthcare providers at risk. This harm is preventable.</a:t>
            </a:r>
          </a:p>
          <a:p>
            <a:r>
              <a:rPr lang="en-US" sz="2200"/>
              <a:t>A good rule to remember is One Needle, One Syringe, Only One Time</a:t>
            </a:r>
          </a:p>
          <a:p>
            <a:endParaRPr lang="en-US" sz="2200"/>
          </a:p>
        </p:txBody>
      </p:sp>
      <p:pic>
        <p:nvPicPr>
          <p:cNvPr id="4" name="Picture 3" descr="A syringe needle and needle&#10;&#10;AI-generated content may be incorrect.">
            <a:extLst>
              <a:ext uri="{FF2B5EF4-FFF2-40B4-BE49-F238E27FC236}">
                <a16:creationId xmlns:a16="http://schemas.microsoft.com/office/drawing/2014/main" id="{03E34DF5-18C8-8BAD-BE8E-0E85F198155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550" r="14496" b="-1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03386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E4412-E432-54BC-3707-663B859D6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Aptos"/>
              </a:rPr>
              <a:t>Unsafe injection practices may result in serious consequences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DE01D2-8A1E-A1B8-C0CD-91BBC9CA49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 dirty="0"/>
              <a:t>Unsafe injection practices may result in serious consequences like:</a:t>
            </a:r>
            <a:endParaRPr lang="en-US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800" dirty="0"/>
              <a:t>Transmission of bloodborne pathogens such as hepatitis C virus (HCV), hepatitis B virus (HBV), and human immunodeficiency virus (HIV).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800" dirty="0"/>
              <a:t>Outbreaks of bacterial or fungal infections.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800" dirty="0"/>
              <a:t>Resident notifications about possible outbreaks and exposures to bloodborne or other pathogens, which may include advice on follow-up testing (e.g., for HCV, HBV, and HIV).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800" dirty="0"/>
              <a:t>Provider referrals to licensing boards for disciplinary action.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800" dirty="0"/>
              <a:t>Malpractice suits by residents or legally responsible parties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167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10891-F768-52AE-DD68-98693A5E6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ptos"/>
              </a:rPr>
              <a:t>Basic Safe Injection Practices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D13EE3-C39A-E7E6-B167-6ED0A8FA8F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/>
              <a:t>Basic Safe Injection Practices:</a:t>
            </a:r>
          </a:p>
          <a:p>
            <a:pPr lvl="1">
              <a:buFont typeface="Courier New" panose="020B0604020202020204" pitchFamily="34" charset="0"/>
              <a:buChar char="o"/>
            </a:pPr>
            <a:endParaRPr lang="en-US" sz="1800" dirty="0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800" dirty="0">
                <a:solidFill>
                  <a:srgbClr val="1C1D1F"/>
                </a:solidFill>
                <a:latin typeface="Nunito"/>
              </a:rPr>
              <a:t>Prepare medications in a designated clean medication preparation area that is separated from potential sources of contamination, including sinks or other water sources.</a:t>
            </a:r>
            <a:endParaRPr lang="en-US" sz="1800" dirty="0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800" dirty="0"/>
              <a:t>Always use aseptic technique when preparing and administering injections.</a:t>
            </a:r>
            <a:endParaRPr lang="en-US" sz="1800" dirty="0">
              <a:solidFill>
                <a:srgbClr val="000000"/>
              </a:solidFill>
              <a:latin typeface="Aptos" panose="020B0004020202020204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800" dirty="0">
                <a:solidFill>
                  <a:srgbClr val="1C1D1F"/>
                </a:solidFill>
                <a:latin typeface="Nunito"/>
              </a:rPr>
              <a:t>Disinfect the access diaphragms of medication vials before inserting a device into the vial</a:t>
            </a:r>
            <a:endParaRPr lang="en-US" sz="1800" dirty="0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800" dirty="0"/>
              <a:t>Use a new sterile syringe and needle for each resident. Once used, the syringe and needle are both contaminated and must be discarded.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800" dirty="0"/>
              <a:t>Do not administer medications from the same syringe to more than one resident, even if the needle is changed, or you are injecting through an intervening length of IV tubing.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800" dirty="0"/>
              <a:t>Do not enter a medication vial, bag, or bottle with a syringe or needle used on another resident.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800" dirty="0">
                <a:solidFill>
                  <a:srgbClr val="1C1D1F"/>
                </a:solidFill>
                <a:latin typeface="Nunito"/>
              </a:rPr>
              <a:t>Enter medication containers with a new needle and a new syringe, even when obtaining additional doses for the same patient.</a:t>
            </a:r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298889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CC9B88-EE8B-4C22-1C5D-657A17CECD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D3DB6-1E77-BAB8-3C49-EA6C67B8F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ptos"/>
              </a:rPr>
              <a:t>Basic Safe Injection Practices (</a:t>
            </a:r>
            <a:r>
              <a:rPr lang="en-US" sz="3200">
                <a:latin typeface="Aptos"/>
              </a:rPr>
              <a:t>cont.</a:t>
            </a:r>
            <a:r>
              <a:rPr lang="en-US" sz="3200" dirty="0">
                <a:latin typeface="Aptos"/>
              </a:rPr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03C8E5-8D5C-EB72-229B-1DA33AF262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/>
              <a:t>Basic Safe Injection Practices: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800" dirty="0">
                <a:solidFill>
                  <a:srgbClr val="1C1D1F"/>
                </a:solidFill>
              </a:rPr>
              <a:t>Never use medications intended for single use for more than one resident. This includes single-dose vials, ampoules, bags, and bottles of intravenous solutions.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800" dirty="0">
                <a:solidFill>
                  <a:srgbClr val="1C1D1F"/>
                </a:solidFill>
              </a:rPr>
              <a:t>Limit the use of multi-dose vials and dedicate them to a single resident whenever possible. Reused multi-dose vials should be kept and accessed in a designated clean medication preparation area, away from immediate patient treatment areas.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800" dirty="0">
                <a:solidFill>
                  <a:srgbClr val="1C1D1F"/>
                </a:solidFill>
              </a:rPr>
              <a:t>Once a multi-dose vial is opened (e.g., needle-punctured) the vial should be dated and discarded within 28 days unless the manufacturer states another date for that opened vial. The beyond-use-date should never exceed the manufacturer's original expiration date.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800" dirty="0">
                <a:solidFill>
                  <a:srgbClr val="1C1D1F"/>
                </a:solidFill>
              </a:rPr>
              <a:t>If a single-dose vial appears to contain multiple doses or contains more medication than needed for a single resident, do not retain it for future use, even on the same resident and do not combine (pool) or store leftover contents of single-dose vials for later use.</a:t>
            </a:r>
          </a:p>
          <a:p>
            <a:pPr marL="457200" lvl="1" indent="0">
              <a:buNone/>
            </a:pPr>
            <a:endParaRPr lang="en-US" sz="1800" dirty="0">
              <a:solidFill>
                <a:srgbClr val="1C1D1F"/>
              </a:solidFill>
              <a:latin typeface="Aptos" panose="020B0004020202020204"/>
            </a:endParaRPr>
          </a:p>
          <a:p>
            <a:pPr lvl="1">
              <a:buFont typeface="Courier New" panose="020B0604020202020204" pitchFamily="34" charset="0"/>
              <a:buChar char="o"/>
            </a:pPr>
            <a:endParaRPr lang="en-US" sz="1800" dirty="0">
              <a:solidFill>
                <a:srgbClr val="1C1D1F"/>
              </a:solidFill>
              <a:latin typeface="Nunito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571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1375E-C409-3A54-C418-4F89DA760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5E0C3A-EFCE-79B4-381B-978478235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/>
              <a:t>CDC Preventing Unsafe Injection Practices, Page Last Updated March 26, </a:t>
            </a:r>
            <a:r>
              <a:rPr lang="en-US" sz="2400"/>
              <a:t>2024 </a:t>
            </a:r>
            <a:r>
              <a:rPr lang="en-US" sz="2400" u="sng" dirty="0">
                <a:hlinkClick r:id="" action="ppaction://noaction"/>
              </a:rPr>
              <a:t> https://www.cdc.gov/injection-safety/hcp/clinical-safety/index.html</a:t>
            </a:r>
            <a:endParaRPr lang="en-US" sz="2400">
              <a:hlinkClick r:id="" action="ppaction://noaction"/>
            </a:endParaRPr>
          </a:p>
          <a:p>
            <a:r>
              <a:rPr lang="en-US" sz="2400"/>
              <a:t>CDC Core Infection Prevention and Control Practices for Safe Healthcare Delivery in All Settings. Last updated April 12, 2024 </a:t>
            </a:r>
            <a:r>
              <a:rPr lang="en-US" sz="2400" dirty="0">
                <a:ea typeface="+mn-lt"/>
                <a:cs typeface="+mn-lt"/>
                <a:hlinkClick r:id="rId2"/>
              </a:rPr>
              <a:t>https://www.cdc.gov/infection-control/hcp/core-practices/index.html</a:t>
            </a:r>
            <a:endParaRPr lang="en-US" sz="2400" dirty="0">
              <a:hlinkClick r:id="rId2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137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86287BC1FF61449EBDCBE2752E2283" ma:contentTypeVersion="1" ma:contentTypeDescription="Create a new document." ma:contentTypeScope="" ma:versionID="71d0bfd05c7ae7717053b9108adeb2f0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ff01fac345008aa34b3a53f2166bf3c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0C0F1C7-12F6-4DAD-B3D0-75A8CA728E77}"/>
</file>

<file path=customXml/itemProps2.xml><?xml version="1.0" encoding="utf-8"?>
<ds:datastoreItem xmlns:ds="http://schemas.openxmlformats.org/officeDocument/2006/customXml" ds:itemID="{B398B495-35AA-4A94-85C8-445D3FDCED83}"/>
</file>

<file path=customXml/itemProps3.xml><?xml version="1.0" encoding="utf-8"?>
<ds:datastoreItem xmlns:ds="http://schemas.openxmlformats.org/officeDocument/2006/customXml" ds:itemID="{9EDDE857-2F4D-4619-ACFC-C8E30AFEF677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Injections and Medication Safety</vt:lpstr>
      <vt:lpstr>Introduction</vt:lpstr>
      <vt:lpstr>Unsafe injection practices may result in serious consequences </vt:lpstr>
      <vt:lpstr>Basic Safe Injection Practices</vt:lpstr>
      <vt:lpstr>Basic Safe Injection Practices (cont.)</vt:lpstr>
      <vt:lpstr>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73</cp:revision>
  <dcterms:created xsi:type="dcterms:W3CDTF">2025-08-19T18:11:35Z</dcterms:created>
  <dcterms:modified xsi:type="dcterms:W3CDTF">2025-08-19T20:31:54Z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0x010100A086287BC1FF61449EBDCBE2752E2283</vt:lpwstr>
  </property>
</Properties>
</file>